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5" r:id="rId4"/>
    <p:sldId id="256" r:id="rId5"/>
    <p:sldId id="257" r:id="rId6"/>
    <p:sldId id="258" r:id="rId7"/>
    <p:sldId id="259" r:id="rId8"/>
    <p:sldId id="266" r:id="rId9"/>
    <p:sldId id="267" r:id="rId10"/>
    <p:sldId id="262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940-624D-4C02-B20E-DCC39F8E3299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7583-F7B8-480F-AE29-ACE54BD512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1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940-624D-4C02-B20E-DCC39F8E3299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7583-F7B8-480F-AE29-ACE54BD512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5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940-624D-4C02-B20E-DCC39F8E3299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7583-F7B8-480F-AE29-ACE54BD512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05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940-624D-4C02-B20E-DCC39F8E3299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7583-F7B8-480F-AE29-ACE54BD512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5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940-624D-4C02-B20E-DCC39F8E3299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7583-F7B8-480F-AE29-ACE54BD512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940-624D-4C02-B20E-DCC39F8E3299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7583-F7B8-480F-AE29-ACE54BD512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66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940-624D-4C02-B20E-DCC39F8E3299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7583-F7B8-480F-AE29-ACE54BD512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5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940-624D-4C02-B20E-DCC39F8E3299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7583-F7B8-480F-AE29-ACE54BD512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7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940-624D-4C02-B20E-DCC39F8E3299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7583-F7B8-480F-AE29-ACE54BD512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96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940-624D-4C02-B20E-DCC39F8E3299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7583-F7B8-480F-AE29-ACE54BD512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3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2940-624D-4C02-B20E-DCC39F8E3299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7583-F7B8-480F-AE29-ACE54BD512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91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D2940-624D-4C02-B20E-DCC39F8E3299}" type="datetimeFigureOut">
              <a:rPr lang="en-GB" smtClean="0"/>
              <a:pPr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17583-F7B8-480F-AE29-ACE54BD512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09771"/>
            <a:ext cx="9144000" cy="2387600"/>
          </a:xfrm>
        </p:spPr>
        <p:txBody>
          <a:bodyPr>
            <a:noAutofit/>
          </a:bodyPr>
          <a:lstStyle/>
          <a:p>
            <a:r>
              <a:rPr lang="en-GB" sz="14000" b="1" dirty="0" smtClean="0">
                <a:solidFill>
                  <a:schemeClr val="accent6">
                    <a:lumMod val="50000"/>
                  </a:schemeClr>
                </a:solidFill>
              </a:rPr>
              <a:t>FACIAL DISTORTION</a:t>
            </a:r>
            <a:endParaRPr lang="en-GB" sz="1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9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ongdon stuff various\old longdon park\OLD\OLD TEACHING\TOM WILLANS TEACHING\tom w\FACIAL DISTORTION PICS\P608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11769" cy="4682359"/>
          </a:xfrm>
          <a:prstGeom prst="rect">
            <a:avLst/>
          </a:prstGeom>
          <a:noFill/>
        </p:spPr>
      </p:pic>
      <p:pic>
        <p:nvPicPr>
          <p:cNvPr id="1027" name="Picture 3" descr="F:\Longdon stuff various\old longdon park\OLD\OLD TEACHING\TOM WILLANS TEACHING\tom w\FACIAL DISTORTION PICS\P608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283" y="409904"/>
            <a:ext cx="4658711" cy="6211614"/>
          </a:xfrm>
          <a:prstGeom prst="rect">
            <a:avLst/>
          </a:prstGeom>
          <a:noFill/>
        </p:spPr>
      </p:pic>
      <p:pic>
        <p:nvPicPr>
          <p:cNvPr id="1028" name="Picture 4" descr="F:\Longdon stuff various\old longdon park\OLD\OLD TEACHING\TOM WILLANS TEACHING\tom w\FACIAL DISTORTION PICS\P608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469" y="504497"/>
            <a:ext cx="3180694" cy="4240924"/>
          </a:xfrm>
          <a:prstGeom prst="rect">
            <a:avLst/>
          </a:prstGeom>
          <a:noFill/>
        </p:spPr>
      </p:pic>
      <p:pic>
        <p:nvPicPr>
          <p:cNvPr id="1029" name="Picture 5" descr="F:\Longdon stuff various\old longdon park\OLD\OLD TEACHING\TOM WILLANS TEACHING\tom w\FACIAL DISTORTION PICS\P608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1444" y="2727434"/>
            <a:ext cx="3097923" cy="4130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6571"/>
            <a:ext cx="10515600" cy="585039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nsolas" panose="020B0609020204030204" pitchFamily="49" charset="0"/>
              </a:rPr>
              <a:t>1. Print out the 4 photographs of Mr. Willans, Art teacher at Chapel Support Centre.</a:t>
            </a: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nsolas" panose="020B0609020204030204" pitchFamily="49" charset="0"/>
              </a:rPr>
              <a:t>2. Using scissors, CAREFULLY cut out different facial features (eyes, nose. Mouth etc.) from each photograph.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nsolas" panose="020B0609020204030204" pitchFamily="49" charset="0"/>
              </a:rPr>
              <a:t>3. </a:t>
            </a:r>
            <a:r>
              <a:rPr lang="en-GB" dirty="0">
                <a:solidFill>
                  <a:srgbClr val="002060"/>
                </a:solidFill>
                <a:latin typeface="Consolas" panose="020B0609020204030204" pitchFamily="49" charset="0"/>
              </a:rPr>
              <a:t>S</a:t>
            </a:r>
            <a:r>
              <a:rPr lang="en-GB" dirty="0" smtClean="0">
                <a:solidFill>
                  <a:srgbClr val="002060"/>
                </a:solidFill>
                <a:latin typeface="Consolas" panose="020B0609020204030204" pitchFamily="49" charset="0"/>
              </a:rPr>
              <a:t>tick down and collage one large distorted face of Mr. Willans in the style of our FACIAL DISTORTION artists!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nsolas" panose="020B0609020204030204" pitchFamily="49" charset="0"/>
              </a:rPr>
              <a:t>4. Once the collage is complete, try and write about your collage. Is it successful? Does it have humour?</a:t>
            </a:r>
            <a:endParaRPr lang="en-GB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0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03" y="737805"/>
            <a:ext cx="10515600" cy="43513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0" dirty="0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WWW</a:t>
            </a:r>
          </a:p>
          <a:p>
            <a:pPr algn="ctr">
              <a:buNone/>
            </a:pPr>
            <a:r>
              <a:rPr lang="en-GB" sz="20000" dirty="0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EBI</a:t>
            </a:r>
            <a:endParaRPr lang="en-GB" sz="20000" dirty="0">
              <a:solidFill>
                <a:schemeClr val="accent5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Learning Objective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7643"/>
            <a:ext cx="10515600" cy="4506685"/>
          </a:xfrm>
        </p:spPr>
        <p:txBody>
          <a:bodyPr>
            <a:noAutofit/>
          </a:bodyPr>
          <a:lstStyle/>
          <a:p>
            <a:pPr>
              <a:buNone/>
            </a:pPr>
            <a:endParaRPr lang="en-GB" sz="7200" dirty="0" smtClean="0"/>
          </a:p>
          <a:p>
            <a:pPr marL="0" indent="0">
              <a:buNone/>
            </a:pPr>
            <a:r>
              <a:rPr lang="en-GB" sz="72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Today we are learning about </a:t>
            </a:r>
            <a:r>
              <a:rPr lang="en-GB" sz="7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Facial </a:t>
            </a:r>
            <a:r>
              <a:rPr lang="en-GB" sz="7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Distortion in art.</a:t>
            </a:r>
            <a:endParaRPr lang="en-GB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Learning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Tasks: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We will research </a:t>
            </a:r>
            <a:r>
              <a:rPr lang="en-GB" sz="4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COLLAGE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art works by Hilda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Hilst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John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Stezaker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Wes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Naman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, and Lola </a:t>
            </a:r>
            <a:r>
              <a:rPr lang="en-GB" sz="4000" dirty="0" err="1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Dupre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endParaRPr lang="en-GB" sz="4000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an we create our own </a:t>
            </a:r>
            <a:r>
              <a:rPr lang="en-GB" sz="40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FACIAL DISTORTION COLLAGE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in the style of these artists?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34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1626"/>
            <a:ext cx="9144000" cy="474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825" y="213108"/>
            <a:ext cx="697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Hilda </a:t>
            </a:r>
            <a:r>
              <a:rPr lang="en-GB" sz="5400" b="1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Hilst</a:t>
            </a:r>
            <a:r>
              <a:rPr lang="en-GB" sz="5400" b="1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68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008" y="25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John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Stezaker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99" y="1243996"/>
            <a:ext cx="4193394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9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Wes </a:t>
            </a:r>
            <a:r>
              <a:rPr lang="en-GB" sz="4800" b="1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Naman</a:t>
            </a:r>
            <a:r>
              <a:rPr lang="en-GB" sz="4800" b="1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27" y="1734345"/>
            <a:ext cx="2839575" cy="4273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97" y="1736371"/>
            <a:ext cx="6468836" cy="338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2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Lola Dupre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7" y="1622220"/>
            <a:ext cx="3368724" cy="478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44" y="1629450"/>
            <a:ext cx="7193124" cy="47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3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nsolas" panose="020B0609020204030204" pitchFamily="49" charset="0"/>
              </a:rPr>
              <a:t>Collage Task 1:</a:t>
            </a:r>
            <a:endParaRPr lang="en-GB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GB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esearch</a:t>
            </a:r>
            <a:r>
              <a:rPr lang="en-GB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COLLAGE art works by Hilda </a:t>
            </a:r>
            <a:r>
              <a:rPr lang="en-GB" dirty="0" err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Hilst</a:t>
            </a:r>
            <a:r>
              <a:rPr lang="en-GB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, John </a:t>
            </a:r>
            <a:r>
              <a:rPr lang="en-GB" dirty="0" err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Stezaker</a:t>
            </a:r>
            <a:r>
              <a:rPr lang="en-GB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, Wes </a:t>
            </a:r>
            <a:r>
              <a:rPr lang="en-GB" dirty="0" err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Naman</a:t>
            </a:r>
            <a:r>
              <a:rPr lang="en-GB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, and Lola </a:t>
            </a:r>
            <a:r>
              <a:rPr lang="en-GB" dirty="0" err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Dupre</a:t>
            </a:r>
            <a:r>
              <a:rPr lang="en-GB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Create a PowerPoint slide for </a:t>
            </a:r>
            <a:r>
              <a:rPr lang="en-GB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each</a:t>
            </a:r>
            <a:r>
              <a:rPr lang="en-GB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of these artists and try and write about the techniques used.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Do you think the work is successful? Is the work humorous? Does the work inspire you to try a facial portrait?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onsolas" pitchFamily="49" charset="0"/>
              <a:cs typeface="Consolas" pitchFamily="49" charset="0"/>
            </a:endParaRPr>
          </a:p>
          <a:p>
            <a:pPr marL="0" indent="0" algn="ctr">
              <a:buNone/>
            </a:pPr>
            <a:r>
              <a:rPr lang="en-GB" b="1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(WRITE IN </a:t>
            </a:r>
            <a:r>
              <a:rPr lang="en-GB" b="1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YOUR OWN WORDS, NOT CUT AND PASTE!)</a:t>
            </a:r>
            <a:endParaRPr lang="en-GB" b="1" dirty="0">
              <a:solidFill>
                <a:srgbClr val="00206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692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nsolas" panose="020B0609020204030204" pitchFamily="49" charset="0"/>
              </a:rPr>
              <a:t>Task 2:</a:t>
            </a:r>
            <a:endParaRPr lang="en-GB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6000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Can we create </a:t>
            </a: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our own </a:t>
            </a:r>
            <a:r>
              <a:rPr lang="en-GB" sz="6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FACIAL DISTORTION COLLAGE </a:t>
            </a:r>
            <a:r>
              <a:rPr lang="en-GB" sz="6000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in the style of these artists?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225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245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Consolas</vt:lpstr>
      <vt:lpstr>Office Theme</vt:lpstr>
      <vt:lpstr>FACIAL DISTORTION</vt:lpstr>
      <vt:lpstr>Learning Objective</vt:lpstr>
      <vt:lpstr>Learning Tasks:</vt:lpstr>
      <vt:lpstr>PowerPoint Presentation</vt:lpstr>
      <vt:lpstr>John Stezaker</vt:lpstr>
      <vt:lpstr>Wes Naman </vt:lpstr>
      <vt:lpstr>Lola Dupre</vt:lpstr>
      <vt:lpstr>Collage Task 1:</vt:lpstr>
      <vt:lpstr>Task 2: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Tom Willans</cp:lastModifiedBy>
  <cp:revision>20</cp:revision>
  <dcterms:created xsi:type="dcterms:W3CDTF">2016-12-15T18:37:26Z</dcterms:created>
  <dcterms:modified xsi:type="dcterms:W3CDTF">2020-06-01T07:22:23Z</dcterms:modified>
</cp:coreProperties>
</file>