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A7A5-88F8-4C47-B73E-F6E45B965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45D64-06CA-4A24-AFE3-99097A230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EF299-A074-43D0-9640-E9B4A9E5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B5C00-5C5C-4029-8358-E44685A9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C58D4-E962-4145-ABD2-BCDD7C31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4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BA98-DA78-43DE-8847-C128D0F9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AE43B-A658-42C4-98E9-E8E229853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4BB6-A019-49B7-884E-7095287E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7DDD7-61DF-4218-A9B3-678DE261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91A7A-69CC-441F-971E-1696D93A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43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78941-FAC4-4BE0-A6FE-1D17790E2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46A54-0DAA-4057-BEA3-0F34D9A92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62EA-734D-4E4D-A2F9-E9E03E0E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9C8DE-A4F9-4E41-A63F-030700CA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F4CA0-A11B-40D2-AE96-AD003275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2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F97A-5B5A-4FB3-8E2F-82E9BF40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8766-C7BD-49A7-8ED5-A0918DAE8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684F0-FD40-49D3-A982-4583395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6D5B5-7783-4284-9E0F-EA96CFE0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01C6C-85D9-4968-8010-24F142C8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C77E-6D2A-4592-9FBB-450478E1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B6B6F-63A5-4196-A2D4-D6B558488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7A49B-DD86-4E4A-92A4-D84B9DAE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552FA-B50A-412F-9349-F5388464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12AE-D46D-4C36-8FA0-AABAFBFC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8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3558-7D3E-47DE-83C2-7E0B95C4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A2841-DAE8-45C2-AE1B-6EE8E4C83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AAB69-16AD-45B6-930C-100E614AA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7006-9E25-47B1-BD52-D99C76CE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E55DD-823D-468A-8A6A-3DD8DEE1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36639-3A04-4B12-8749-39A435C4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59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6D87-6413-4384-9593-500C7A01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16393-F9C0-4921-A4CE-EDCE552BF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1C31D-F24F-4B55-8A6E-32F03E70E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7AABD-6AF7-4877-89C6-17A02B706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DAF49-41BD-43E8-9775-E554B297D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7D735-7E95-462A-83CD-1DC1D840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BE5A5-A344-4A41-8E7F-DD450BA3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AD281-3743-476F-BD31-6BD8ED3F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9486-11E1-4872-9434-8C029900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81F70-1F27-4876-91D2-5AB49FB0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CC95E-0A47-4647-A340-9BC37373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7EB69-405F-471B-9A30-B4967D3C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99609-2B65-4358-BF43-2403B30C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42187-A90C-4ECB-B1C3-6854C0E2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6A330-8322-4E69-B5A6-1BF4F354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41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3020-0683-43A0-877C-F33DFCDD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1DEC3-B4C8-40DF-889B-923F5743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886C3-8013-47D2-B3CD-C0A7F4F0E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17BB-CFF3-412F-B8C1-CE3F71A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05D13-B01D-4220-A3F7-FFBFBEDF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CF54-6015-45B5-AC7D-E68EB8D9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7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24C1-C4DA-4405-B0F0-58C04DBB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5027D-08BA-4A7E-A48D-6DEA41794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9B7FF-83A6-490D-B95A-9F9BD1BF9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120A8-60A2-4B72-B4CD-454E9479A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62E77-F6D5-4BE1-B016-2DCC80AE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21589-ED04-4B99-AAFD-71F1378A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1B205-B74F-4757-8EC2-04D00B8E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F8DBD-9FB1-4E69-9621-CFF385D55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F8768-4AE7-42BF-A769-317503A9B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B220-9B45-4FBE-8DA9-2032520E87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F06AE-04BC-4237-8D7E-11E3F6147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90B2A-F2CF-40B5-B930-EAEA9B3D6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9FD75-F6A3-4800-9D02-4E583327B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9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1022F-CCA6-4F0A-B936-374663B02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9" b="17599"/>
          <a:stretch/>
        </p:blipFill>
        <p:spPr>
          <a:xfrm flipH="1">
            <a:off x="7558808" y="1572107"/>
            <a:ext cx="1458583" cy="566809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A40978B-FA18-44A4-B629-C78E4DC15BCE}"/>
              </a:ext>
            </a:extLst>
          </p:cNvPr>
          <p:cNvSpPr/>
          <p:nvPr/>
        </p:nvSpPr>
        <p:spPr>
          <a:xfrm>
            <a:off x="5162843" y="1352014"/>
            <a:ext cx="3878791" cy="1292712"/>
          </a:xfrm>
          <a:prstGeom prst="roundRect">
            <a:avLst>
              <a:gd name="adj" fmla="val 10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79463"/>
            <a:r>
              <a:rPr lang="en-GB" sz="1000" dirty="0">
                <a:solidFill>
                  <a:schemeClr val="tx1"/>
                </a:solidFill>
              </a:rPr>
              <a:t>A cheetah is a predator. What does this mean?</a:t>
            </a:r>
          </a:p>
          <a:p>
            <a:pPr defTabSz="779463"/>
            <a:endParaRPr lang="en-GB" sz="1000" dirty="0">
              <a:solidFill>
                <a:schemeClr val="tx1"/>
              </a:solidFill>
            </a:endParaRPr>
          </a:p>
          <a:p>
            <a:pPr defTabSz="779463"/>
            <a:endParaRPr lang="en-GB" sz="1000" dirty="0">
              <a:solidFill>
                <a:schemeClr val="tx1"/>
              </a:solidFill>
            </a:endParaRPr>
          </a:p>
          <a:p>
            <a:pPr defTabSz="779463"/>
            <a:endParaRPr lang="en-GB" sz="1000" dirty="0">
              <a:solidFill>
                <a:schemeClr val="tx1"/>
              </a:solidFill>
            </a:endParaRPr>
          </a:p>
          <a:p>
            <a:pPr defTabSz="779463"/>
            <a:r>
              <a:rPr lang="en-GB" sz="1000" dirty="0">
                <a:solidFill>
                  <a:schemeClr val="tx1"/>
                </a:solidFill>
              </a:rPr>
              <a:t>How is it adapted to be a good predator?</a:t>
            </a:r>
          </a:p>
          <a:p>
            <a:pPr defTabSz="779463"/>
            <a:endParaRPr lang="en-GB" sz="1000" dirty="0">
              <a:solidFill>
                <a:schemeClr val="tx1"/>
              </a:solidFill>
            </a:endParaRPr>
          </a:p>
          <a:p>
            <a:pPr defTabSz="779463"/>
            <a:endParaRPr lang="en-GB" sz="1000" dirty="0">
              <a:solidFill>
                <a:schemeClr val="tx1"/>
              </a:solidFill>
            </a:endParaRPr>
          </a:p>
          <a:p>
            <a:pPr defTabSz="779463"/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4BC01-21B5-4851-B039-282FA0345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713" y="2800584"/>
            <a:ext cx="1991587" cy="1358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9EAA53-EEDC-401F-8B76-A4F6452A3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14" t="66154" r="51872" b="6804"/>
          <a:stretch/>
        </p:blipFill>
        <p:spPr>
          <a:xfrm>
            <a:off x="238148" y="312408"/>
            <a:ext cx="852176" cy="58792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B1E9DD-F928-4B39-B33B-CCBC6889AAFA}"/>
              </a:ext>
            </a:extLst>
          </p:cNvPr>
          <p:cNvSpPr/>
          <p:nvPr/>
        </p:nvSpPr>
        <p:spPr>
          <a:xfrm>
            <a:off x="126609" y="112543"/>
            <a:ext cx="3108960" cy="2307100"/>
          </a:xfrm>
          <a:prstGeom prst="roundRect">
            <a:avLst>
              <a:gd name="adj" fmla="val 10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00113" defTabSz="779463"/>
            <a:r>
              <a:rPr lang="en-GB" sz="1000" dirty="0">
                <a:solidFill>
                  <a:schemeClr val="tx1"/>
                </a:solidFill>
              </a:rPr>
              <a:t>Here is a rainforest habitat. </a:t>
            </a:r>
          </a:p>
          <a:p>
            <a:pPr marL="900113" defTabSz="779463"/>
            <a:r>
              <a:rPr lang="en-GB" sz="1000" dirty="0">
                <a:solidFill>
                  <a:schemeClr val="tx1"/>
                </a:solidFill>
              </a:rPr>
              <a:t>What does it provide for the organisms that live here:</a:t>
            </a:r>
          </a:p>
          <a:p>
            <a:pPr marL="534988" defTabSz="779463"/>
            <a:endParaRPr lang="en-GB" sz="1000" dirty="0">
              <a:solidFill>
                <a:schemeClr val="tx1"/>
              </a:solidFill>
            </a:endParaRPr>
          </a:p>
          <a:p>
            <a:pPr marL="534988" defTabSz="779463"/>
            <a:r>
              <a:rPr lang="en-GB" sz="1000" dirty="0">
                <a:solidFill>
                  <a:schemeClr val="tx1"/>
                </a:solidFill>
              </a:rPr>
              <a:t>			</a:t>
            </a:r>
          </a:p>
          <a:p>
            <a:pPr defTabSz="779463"/>
            <a:r>
              <a:rPr lang="en-GB" sz="1000" dirty="0">
                <a:solidFill>
                  <a:schemeClr val="tx1"/>
                </a:solidFill>
              </a:rPr>
              <a:t>How would an animal that lives here be different to an animal that lives in the Arctic:</a:t>
            </a:r>
          </a:p>
          <a:p>
            <a:pPr defTabSz="779463"/>
            <a:endParaRPr lang="en-GB" sz="1000" dirty="0">
              <a:solidFill>
                <a:schemeClr val="tx1"/>
              </a:solidFill>
            </a:endParaRPr>
          </a:p>
          <a:p>
            <a:pPr defTabSz="779463"/>
            <a:endParaRPr lang="en-GB" sz="1000" dirty="0">
              <a:solidFill>
                <a:schemeClr val="tx1"/>
              </a:solidFill>
            </a:endParaRPr>
          </a:p>
          <a:p>
            <a:pPr defTabSz="779463"/>
            <a:endParaRPr lang="en-GB" sz="1000" dirty="0">
              <a:solidFill>
                <a:schemeClr val="tx1"/>
              </a:solidFill>
            </a:endParaRPr>
          </a:p>
          <a:p>
            <a:pPr defTabSz="779463"/>
            <a:r>
              <a:rPr lang="en-GB" sz="1000" dirty="0">
                <a:solidFill>
                  <a:schemeClr val="tx1"/>
                </a:solidFill>
              </a:rPr>
              <a:t>What term means that an organism is suited to survive in a particular habitat?</a:t>
            </a:r>
          </a:p>
          <a:p>
            <a:pPr defTabSz="779463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244337-8132-4BB9-8D3E-F948ABDE8EC1}"/>
              </a:ext>
            </a:extLst>
          </p:cNvPr>
          <p:cNvSpPr/>
          <p:nvPr/>
        </p:nvSpPr>
        <p:spPr>
          <a:xfrm>
            <a:off x="3337006" y="112543"/>
            <a:ext cx="3108960" cy="1136190"/>
          </a:xfrm>
          <a:prstGeom prst="roundRect">
            <a:avLst>
              <a:gd name="adj" fmla="val 10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79463"/>
            <a:r>
              <a:rPr lang="en-GB" sz="1000" dirty="0">
                <a:solidFill>
                  <a:schemeClr val="tx1"/>
                </a:solidFill>
              </a:rPr>
              <a:t>Name an organism that might live in the rainforest habitat. Describe it’s </a:t>
            </a:r>
            <a:r>
              <a:rPr lang="en-GB" sz="1000" b="1" dirty="0">
                <a:solidFill>
                  <a:schemeClr val="tx1"/>
                </a:solidFill>
              </a:rPr>
              <a:t>niche</a:t>
            </a:r>
            <a:r>
              <a:rPr lang="en-GB" sz="1000" dirty="0">
                <a:solidFill>
                  <a:schemeClr val="tx1"/>
                </a:solidFill>
              </a:rPr>
              <a:t> in as much detail as possible: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C6C5DB-334D-4929-A31E-A3985CF21C48}"/>
              </a:ext>
            </a:extLst>
          </p:cNvPr>
          <p:cNvSpPr/>
          <p:nvPr/>
        </p:nvSpPr>
        <p:spPr>
          <a:xfrm>
            <a:off x="126609" y="2514781"/>
            <a:ext cx="3108960" cy="2155693"/>
          </a:xfrm>
          <a:prstGeom prst="roundRect">
            <a:avLst>
              <a:gd name="adj" fmla="val 10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79463"/>
            <a:r>
              <a:rPr lang="en-GB" sz="1000" dirty="0">
                <a:solidFill>
                  <a:schemeClr val="tx1"/>
                </a:solidFill>
              </a:rPr>
              <a:t>A camel is adapted for living in a desert habitat. Can you suggest why it has the labelled adaptations?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5C6CF0-D5E1-4A7C-BFFA-8E22DA166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36" y="3270111"/>
            <a:ext cx="1666791" cy="98023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F67A47-F3AA-4850-87B4-0AAF1CDB0725}"/>
              </a:ext>
            </a:extLst>
          </p:cNvPr>
          <p:cNvSpPr/>
          <p:nvPr/>
        </p:nvSpPr>
        <p:spPr>
          <a:xfrm>
            <a:off x="6547403" y="112543"/>
            <a:ext cx="2494231" cy="1136190"/>
          </a:xfrm>
          <a:prstGeom prst="roundRect">
            <a:avLst>
              <a:gd name="adj" fmla="val 10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79463"/>
            <a:r>
              <a:rPr lang="en-GB" sz="1000" dirty="0">
                <a:solidFill>
                  <a:schemeClr val="tx1"/>
                </a:solidFill>
              </a:rPr>
              <a:t>The original source of energy for any food chain is the Sun. How does it get into the food chain?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E72E74-D098-4AE5-82A0-EC1674BBB91B}"/>
              </a:ext>
            </a:extLst>
          </p:cNvPr>
          <p:cNvSpPr/>
          <p:nvPr/>
        </p:nvSpPr>
        <p:spPr>
          <a:xfrm>
            <a:off x="3337005" y="2731612"/>
            <a:ext cx="5680385" cy="1965149"/>
          </a:xfrm>
          <a:prstGeom prst="roundRect">
            <a:avLst>
              <a:gd name="adj" fmla="val 10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79463"/>
            <a:r>
              <a:rPr lang="en-GB" sz="1000" dirty="0">
                <a:solidFill>
                  <a:schemeClr val="tx1"/>
                </a:solidFill>
              </a:rPr>
              <a:t>Here is a food web from an English garden. </a:t>
            </a:r>
          </a:p>
          <a:p>
            <a:pPr marL="228600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Write down the longest food chain you can from the web</a:t>
            </a:r>
          </a:p>
          <a:p>
            <a:pPr marL="228600" indent="-228600" defTabSz="779463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Name 2 primary consumers:</a:t>
            </a:r>
          </a:p>
          <a:p>
            <a:pPr marL="228600" indent="-228600" defTabSz="779463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What do the arrows represent?</a:t>
            </a:r>
          </a:p>
          <a:p>
            <a:pPr marL="228600" indent="-228600" defTabSz="779463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Why is the fox an Apex Predator?</a:t>
            </a:r>
          </a:p>
          <a:p>
            <a:pPr marL="228600" indent="-228600" defTabSz="779463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Which organisms are producers?</a:t>
            </a:r>
          </a:p>
          <a:p>
            <a:pPr marL="228600" indent="-228600" defTabSz="779463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8600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Why are birds omnivores?</a:t>
            </a:r>
          </a:p>
        </p:txBody>
      </p:sp>
      <p:pic>
        <p:nvPicPr>
          <p:cNvPr id="26" name="Picture 25" descr="A picture containing food&#10;&#10;Description automatically generated">
            <a:extLst>
              <a:ext uri="{FF2B5EF4-FFF2-40B4-BE49-F238E27FC236}">
                <a16:creationId xmlns:a16="http://schemas.microsoft.com/office/drawing/2014/main" id="{8AE369B5-1FC8-4FA8-AD58-311060AD8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4" y="4921269"/>
            <a:ext cx="1043729" cy="163517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DFA977-2B48-4C85-93D0-485C9851DA99}"/>
              </a:ext>
            </a:extLst>
          </p:cNvPr>
          <p:cNvSpPr/>
          <p:nvPr/>
        </p:nvSpPr>
        <p:spPr>
          <a:xfrm>
            <a:off x="149797" y="4765612"/>
            <a:ext cx="3108960" cy="1965149"/>
          </a:xfrm>
          <a:prstGeom prst="roundRect">
            <a:avLst>
              <a:gd name="adj" fmla="val 10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33413" defTabSz="779463"/>
            <a:r>
              <a:rPr lang="en-GB" sz="1000" dirty="0">
                <a:solidFill>
                  <a:schemeClr val="tx1"/>
                </a:solidFill>
              </a:rPr>
              <a:t>Pesticides get into this food chain when they are absorbed by algae but only polar bears get ill and die. Can you explain why?</a:t>
            </a:r>
          </a:p>
        </p:txBody>
      </p:sp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00DFC8-C15E-480D-A121-59BAAC1948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15833" r="49573" b="32480"/>
          <a:stretch/>
        </p:blipFill>
        <p:spPr>
          <a:xfrm>
            <a:off x="3452746" y="5107921"/>
            <a:ext cx="1979373" cy="163690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274FCFA-7553-4126-B07F-5B47FE3561C2}"/>
              </a:ext>
            </a:extLst>
          </p:cNvPr>
          <p:cNvSpPr/>
          <p:nvPr/>
        </p:nvSpPr>
        <p:spPr>
          <a:xfrm>
            <a:off x="3361249" y="4783647"/>
            <a:ext cx="5680385" cy="1991295"/>
          </a:xfrm>
          <a:prstGeom prst="roundRect">
            <a:avLst>
              <a:gd name="adj" fmla="val 10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97113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Which animal is the predator?</a:t>
            </a:r>
          </a:p>
          <a:p>
            <a:pPr marL="2297113" indent="-228600" defTabSz="779463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97113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What term describes the other animal?</a:t>
            </a:r>
          </a:p>
          <a:p>
            <a:pPr marL="2297113" indent="-228600" defTabSz="779463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97113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What causes the predator population to rise?</a:t>
            </a:r>
          </a:p>
          <a:p>
            <a:pPr marL="2297113" indent="-228600" defTabSz="779463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97113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What causes the predator population to fall?</a:t>
            </a:r>
          </a:p>
          <a:p>
            <a:pPr marL="2297113" indent="-228600" defTabSz="779463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97113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Why does there need to be more rabbits than foxes?</a:t>
            </a:r>
          </a:p>
          <a:p>
            <a:pPr marL="2297113" indent="-228600" defTabSz="779463">
              <a:buAutoNum type="arabicPeriod"/>
            </a:pPr>
            <a:endParaRPr lang="en-GB" sz="1000" dirty="0">
              <a:solidFill>
                <a:schemeClr val="tx1"/>
              </a:solidFill>
            </a:endParaRPr>
          </a:p>
          <a:p>
            <a:pPr marL="2297113" indent="-228600" defTabSz="779463">
              <a:buAutoNum type="arabicPeriod"/>
            </a:pPr>
            <a:r>
              <a:rPr lang="en-GB" sz="1000" dirty="0">
                <a:solidFill>
                  <a:schemeClr val="tx1"/>
                </a:solidFill>
              </a:rPr>
              <a:t>Why does the number of rabbits have a maximum?</a:t>
            </a:r>
          </a:p>
          <a:p>
            <a:pPr marL="2068513" defTabSz="779463"/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FDBBE48-ABF4-40EF-9D74-687B3C81C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778" y="1326358"/>
            <a:ext cx="2204404" cy="15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58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264</Words>
  <Application>Microsoft Office PowerPoint</Application>
  <PresentationFormat>On-screen Show (4:3)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Lambert</dc:creator>
  <cp:lastModifiedBy>Catherine Harvey</cp:lastModifiedBy>
  <cp:revision>4</cp:revision>
  <dcterms:created xsi:type="dcterms:W3CDTF">2020-05-04T11:34:38Z</dcterms:created>
  <dcterms:modified xsi:type="dcterms:W3CDTF">2020-06-09T13:13:20Z</dcterms:modified>
</cp:coreProperties>
</file>