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97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5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4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3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7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5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4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5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2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4B09-EB29-4D8C-A555-24D4DE750F3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405B-37F8-4590-95D6-AC553AED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5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QrKhZ6aF_g&amp;safe=acti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andre+the+giant+has+a+posse&amp;source=images&amp;cd=&amp;cad=rja&amp;uact=8&amp;ved=0CAcQjRw&amp;url=https://stakeholderdoce.wordpress.com/2014/11/26/obey-the-art-of-phenomenology/&amp;ei=-uJaVdG6A4i67gaM4YCACw&amp;bvm=bv.93564037,d.ZGU&amp;psig=AFQjCNE7_c4nLQ62G2vl4gZRDLqizFGZKA&amp;ust=14321061015265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1843"/>
            <a:ext cx="9144000" cy="2387600"/>
          </a:xfrm>
        </p:spPr>
        <p:txBody>
          <a:bodyPr>
            <a:noAutofit/>
          </a:bodyPr>
          <a:lstStyle/>
          <a:p>
            <a:r>
              <a:rPr lang="en-GB" sz="19000" b="1" dirty="0" smtClean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STREET </a:t>
            </a:r>
            <a:r>
              <a:rPr lang="en-GB" sz="19000" b="1" dirty="0" smtClean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ART</a:t>
            </a:r>
            <a:endParaRPr lang="en-GB" sz="19000" b="1" dirty="0">
              <a:solidFill>
                <a:schemeClr val="bg2">
                  <a:lumMod val="10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55921"/>
            <a:ext cx="9144000" cy="1655762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YR 10 ART</a:t>
            </a:r>
            <a:endParaRPr lang="en-GB" sz="54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8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clips</a:t>
            </a:r>
            <a:endParaRPr lang="en-GB" dirty="0">
              <a:solidFill>
                <a:schemeClr val="bg2">
                  <a:lumMod val="10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Consolas" panose="020B0609020204030204" pitchFamily="49" charset="0"/>
                <a:hlinkClick r:id="rId2"/>
              </a:rPr>
              <a:t>https://www.youtube.com/watch?v=9QrKhZ6aF_g&amp;safe=active</a:t>
            </a:r>
            <a:endParaRPr lang="en-GB" dirty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endParaRPr lang="en-GB" dirty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onsolas" panose="020B0609020204030204" pitchFamily="49" charset="0"/>
              </a:rPr>
              <a:t>https://www.youtube.com/watch?v=rcSBr4ZKmrQ&amp;safe=active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40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latin typeface="Stencil" panose="040409050D0802020404" pitchFamily="82" charset="0"/>
              </a:rPr>
              <a:t>LESSON 1</a:t>
            </a:r>
            <a:endParaRPr lang="en-GB" sz="8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</a:rPr>
              <a:t>In this exciting project, we will learn about the work of </a:t>
            </a:r>
            <a:r>
              <a:rPr lang="en-GB" sz="7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Banksy</a:t>
            </a:r>
            <a:r>
              <a:rPr lang="en-GB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</a:rPr>
              <a:t> and </a:t>
            </a:r>
            <a:r>
              <a:rPr lang="en-GB" sz="7200" dirty="0" err="1" smtClean="0">
                <a:solidFill>
                  <a:srgbClr val="FF0000"/>
                </a:solidFill>
                <a:latin typeface="Stencil" panose="040409050D0802020404" pitchFamily="82" charset="0"/>
              </a:rPr>
              <a:t>Sheperd</a:t>
            </a:r>
            <a:r>
              <a:rPr lang="en-GB" sz="7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 </a:t>
            </a:r>
            <a:r>
              <a:rPr lang="en-GB" sz="7200" dirty="0" err="1" smtClean="0">
                <a:solidFill>
                  <a:srgbClr val="FF0000"/>
                </a:solidFill>
                <a:latin typeface="Stencil" panose="040409050D0802020404" pitchFamily="82" charset="0"/>
              </a:rPr>
              <a:t>Fairey</a:t>
            </a:r>
            <a:r>
              <a:rPr lang="en-GB" sz="7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.</a:t>
            </a:r>
          </a:p>
          <a:p>
            <a:endParaRPr lang="en-GB" sz="4000" i="1" dirty="0">
              <a:latin typeface="Bahnschrift" panose="020B0502040204020203" pitchFamily="34" charset="0"/>
            </a:endParaRPr>
          </a:p>
          <a:p>
            <a:endParaRPr lang="en-GB" sz="4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1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382"/>
            <a:ext cx="10515600" cy="4322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8800" dirty="0" smtClean="0">
                <a:latin typeface="Stencil" panose="040409050D0802020404" pitchFamily="82" charset="0"/>
              </a:rPr>
              <a:t>WE WILL TRACE, CUT AND MAKE OUR OWN STENCILS AND SPRAY ART WORK!</a:t>
            </a:r>
            <a:endParaRPr lang="en-GB" sz="8800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2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287383"/>
            <a:ext cx="10883537" cy="5889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</a:rPr>
              <a:t>BUT FIRST…</a:t>
            </a:r>
          </a:p>
          <a:p>
            <a:pPr marL="0" indent="0" algn="ctr">
              <a:buNone/>
            </a:pPr>
            <a:r>
              <a:rPr lang="en-GB" sz="12000" dirty="0" smtClean="0">
                <a:solidFill>
                  <a:schemeClr val="tx2">
                    <a:lumMod val="50000"/>
                  </a:schemeClr>
                </a:solidFill>
                <a:latin typeface="Stencil" panose="040409050D0802020404" pitchFamily="82" charset="0"/>
              </a:rPr>
              <a:t>ARTIST RESEARCH</a:t>
            </a:r>
            <a:endParaRPr lang="en-GB" sz="12000" dirty="0">
              <a:solidFill>
                <a:schemeClr val="tx2">
                  <a:lumMod val="50000"/>
                </a:schemeClr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9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701" y="6068967"/>
            <a:ext cx="10515600" cy="1464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tencil" panose="040409050D0802020404" pitchFamily="82" charset="0"/>
              </a:rPr>
              <a:t>1) Andre the Giant Has A Posse</a:t>
            </a:r>
            <a:endParaRPr lang="en-GB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Stencil" panose="040409050D0802020404" pitchFamily="82" charset="0"/>
            </a:endParaRPr>
          </a:p>
        </p:txBody>
      </p:sp>
      <p:pic>
        <p:nvPicPr>
          <p:cNvPr id="4" name="Picture 2" descr="http://backfromthe.files.wordpress.com/2011/12/andre-the-giant-has-a-pos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90" y="0"/>
            <a:ext cx="6723582" cy="588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21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028" y="6107859"/>
            <a:ext cx="10515600" cy="1070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2</a:t>
            </a:r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)</a:t>
            </a:r>
            <a:r>
              <a:rPr lang="en-GB" sz="4400" i="1" dirty="0" smtClean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</a:rPr>
              <a:t>OBEY GIANT</a:t>
            </a:r>
            <a:endParaRPr lang="en-GB" sz="4400" i="1" dirty="0">
              <a:solidFill>
                <a:schemeClr val="bg2">
                  <a:lumMod val="10000"/>
                </a:schemeClr>
              </a:solidFill>
              <a:latin typeface="Stencil" panose="040409050D0802020404" pitchFamily="82" charset="0"/>
            </a:endParaRPr>
          </a:p>
        </p:txBody>
      </p:sp>
      <p:pic>
        <p:nvPicPr>
          <p:cNvPr id="4" name="Picture 2" descr="http://ww1.prweb.com/prfiles/2006/01/04/329121/ObeyIconhighres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111" y="-1"/>
            <a:ext cx="4529798" cy="586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7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TASK 1</a:t>
            </a:r>
            <a:endParaRPr lang="en-GB" dirty="0">
              <a:solidFill>
                <a:schemeClr val="bg2">
                  <a:lumMod val="10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4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Research</a:t>
            </a:r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online information about these two </a:t>
            </a:r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works by American Street Artist </a:t>
            </a:r>
            <a:r>
              <a:rPr lang="en-GB" sz="4800" b="1" dirty="0" err="1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Sheperd</a:t>
            </a:r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4800" b="1" dirty="0" err="1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Fairey</a:t>
            </a:r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and create a PowerPoint presentation. </a:t>
            </a:r>
            <a:endParaRPr lang="en-GB" sz="4800" b="1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42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Stencil" panose="040409050D0802020404" pitchFamily="82" charset="0"/>
              </a:rPr>
              <a:t>TIP:</a:t>
            </a:r>
            <a:endParaRPr lang="en-GB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600" dirty="0" smtClean="0">
                <a:latin typeface="Stencil" panose="040409050D0802020404" pitchFamily="82" charset="0"/>
              </a:rPr>
              <a:t>Don’t cut and paste the information you discover!</a:t>
            </a:r>
          </a:p>
          <a:p>
            <a:endParaRPr lang="en-GB" sz="3600" dirty="0">
              <a:latin typeface="Stencil" panose="040409050D0802020404" pitchFamily="82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Stencil" panose="040409050D0802020404" pitchFamily="82" charset="0"/>
              </a:rPr>
              <a:t>Instead, try and use your own words.</a:t>
            </a:r>
            <a:r>
              <a:rPr lang="en-GB" sz="3600" b="1" i="1" dirty="0" smtClean="0">
                <a:solidFill>
                  <a:schemeClr val="accent1">
                    <a:lumMod val="50000"/>
                  </a:schemeClr>
                </a:solidFill>
                <a:latin typeface="Stencil" panose="040409050D0802020404" pitchFamily="82" charset="0"/>
              </a:rPr>
              <a:t> </a:t>
            </a:r>
            <a:r>
              <a:rPr lang="en-GB" sz="3600" dirty="0">
                <a:latin typeface="Stencil" panose="040409050D0802020404" pitchFamily="82" charset="0"/>
              </a:rPr>
              <a:t>Think </a:t>
            </a:r>
            <a:r>
              <a:rPr lang="en-GB" sz="3600" dirty="0" smtClean="0">
                <a:latin typeface="Stencil" panose="040409050D0802020404" pitchFamily="82" charset="0"/>
              </a:rPr>
              <a:t>about:</a:t>
            </a:r>
          </a:p>
          <a:p>
            <a:endParaRPr lang="en-GB" sz="3600" b="1" i="1" dirty="0">
              <a:solidFill>
                <a:schemeClr val="accent1">
                  <a:lumMod val="50000"/>
                </a:schemeClr>
              </a:solidFill>
              <a:latin typeface="Stencil" panose="040409050D0802020404" pitchFamily="82" charset="0"/>
              <a:cs typeface="Consolas" panose="020B0609020204030204" pitchFamily="49" charset="0"/>
            </a:endParaRPr>
          </a:p>
          <a:p>
            <a:r>
              <a:rPr lang="en-GB" sz="52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cs typeface="Consolas" panose="020B0609020204030204" pitchFamily="49" charset="0"/>
              </a:rPr>
              <a:t>How were both art works created? </a:t>
            </a:r>
            <a:endParaRPr lang="en-GB" sz="52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cs typeface="Consolas" panose="020B0609020204030204" pitchFamily="49" charset="0"/>
            </a:endParaRPr>
          </a:p>
          <a:p>
            <a:r>
              <a:rPr lang="en-GB" sz="5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cs typeface="Consolas" panose="020B0609020204030204" pitchFamily="49" charset="0"/>
              </a:rPr>
              <a:t>What was the </a:t>
            </a:r>
            <a:r>
              <a:rPr lang="en-GB" sz="52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cs typeface="Consolas" panose="020B0609020204030204" pitchFamily="49" charset="0"/>
              </a:rPr>
              <a:t>artistic process or METHODS used? </a:t>
            </a:r>
            <a:endParaRPr lang="en-GB" sz="52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cs typeface="Consolas" panose="020B0609020204030204" pitchFamily="49" charset="0"/>
            </a:endParaRPr>
          </a:p>
          <a:p>
            <a:r>
              <a:rPr lang="en-GB" sz="5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cs typeface="Consolas" panose="020B0609020204030204" pitchFamily="49" charset="0"/>
              </a:rPr>
              <a:t>What was the worldwide </a:t>
            </a:r>
            <a:r>
              <a:rPr lang="en-GB" sz="52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cs typeface="Consolas" panose="020B0609020204030204" pitchFamily="49" charset="0"/>
              </a:rPr>
              <a:t>reaction to these art works?</a:t>
            </a:r>
            <a:endParaRPr lang="en-GB" sz="52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64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Stencil" panose="040409050D0802020404" pitchFamily="82" charset="0"/>
              </a:rPr>
              <a:t>NEXT TIME…</a:t>
            </a:r>
            <a:endParaRPr lang="en-GB" dirty="0">
              <a:solidFill>
                <a:schemeClr val="bg2">
                  <a:lumMod val="25000"/>
                </a:schemeClr>
              </a:solidFill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We will ask ourselves a question:</a:t>
            </a:r>
          </a:p>
          <a:p>
            <a:pPr marL="0" indent="0">
              <a:buNone/>
            </a:pPr>
            <a:r>
              <a:rPr lang="en-GB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How </a:t>
            </a:r>
            <a:r>
              <a:rPr lang="en-GB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can we use the work of Shepard </a:t>
            </a:r>
            <a:r>
              <a:rPr lang="en-GB" sz="5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Fairey</a:t>
            </a:r>
            <a:r>
              <a:rPr lang="en-GB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encil" panose="040409050D0802020404" pitchFamily="82" charset="0"/>
                <a:cs typeface="Consolas" panose="020B0609020204030204" pitchFamily="49" charset="0"/>
              </a:rPr>
              <a:t> to inspire our own graffiti stencils?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16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158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Bahnschrift</vt:lpstr>
      <vt:lpstr>Calibri</vt:lpstr>
      <vt:lpstr>Calibri Light</vt:lpstr>
      <vt:lpstr>Consolas</vt:lpstr>
      <vt:lpstr>Stencil</vt:lpstr>
      <vt:lpstr>Office Theme</vt:lpstr>
      <vt:lpstr>STREET ART</vt:lpstr>
      <vt:lpstr>LESSON 1</vt:lpstr>
      <vt:lpstr>PowerPoint Presentation</vt:lpstr>
      <vt:lpstr>PowerPoint Presentation</vt:lpstr>
      <vt:lpstr>PowerPoint Presentation</vt:lpstr>
      <vt:lpstr>PowerPoint Presentation</vt:lpstr>
      <vt:lpstr>TASK 1</vt:lpstr>
      <vt:lpstr>TIP:</vt:lpstr>
      <vt:lpstr>NEXT TIME…</vt:lpstr>
      <vt:lpstr>clips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Willans</dc:creator>
  <cp:lastModifiedBy>Tom Willans</cp:lastModifiedBy>
  <cp:revision>18</cp:revision>
  <dcterms:created xsi:type="dcterms:W3CDTF">2020-05-11T20:46:38Z</dcterms:created>
  <dcterms:modified xsi:type="dcterms:W3CDTF">2020-05-11T23:32:53Z</dcterms:modified>
</cp:coreProperties>
</file>